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4" r:id="rId3"/>
    <p:sldId id="258" r:id="rId4"/>
    <p:sldId id="259" r:id="rId5"/>
    <p:sldId id="260" r:id="rId6"/>
    <p:sldId id="295" r:id="rId7"/>
    <p:sldId id="313" r:id="rId8"/>
    <p:sldId id="261" r:id="rId9"/>
    <p:sldId id="262" r:id="rId10"/>
    <p:sldId id="296" r:id="rId11"/>
    <p:sldId id="312" r:id="rId12"/>
    <p:sldId id="263" r:id="rId13"/>
    <p:sldId id="264" r:id="rId14"/>
    <p:sldId id="297" r:id="rId15"/>
    <p:sldId id="311" r:id="rId16"/>
    <p:sldId id="265" r:id="rId17"/>
    <p:sldId id="266" r:id="rId18"/>
    <p:sldId id="298" r:id="rId19"/>
    <p:sldId id="310" r:id="rId20"/>
    <p:sldId id="267" r:id="rId21"/>
    <p:sldId id="268" r:id="rId22"/>
    <p:sldId id="269" r:id="rId23"/>
    <p:sldId id="299" r:id="rId24"/>
    <p:sldId id="270" r:id="rId25"/>
    <p:sldId id="271" r:id="rId26"/>
    <p:sldId id="272" r:id="rId27"/>
    <p:sldId id="273" r:id="rId28"/>
    <p:sldId id="274" r:id="rId29"/>
    <p:sldId id="301" r:id="rId30"/>
    <p:sldId id="309" r:id="rId31"/>
    <p:sldId id="275" r:id="rId32"/>
    <p:sldId id="308" r:id="rId33"/>
    <p:sldId id="300" r:id="rId34"/>
    <p:sldId id="276" r:id="rId35"/>
    <p:sldId id="302" r:id="rId36"/>
    <p:sldId id="277" r:id="rId37"/>
    <p:sldId id="278" r:id="rId38"/>
    <p:sldId id="279" r:id="rId39"/>
    <p:sldId id="303" r:id="rId40"/>
    <p:sldId id="280" r:id="rId41"/>
    <p:sldId id="281" r:id="rId42"/>
    <p:sldId id="282" r:id="rId43"/>
    <p:sldId id="304" r:id="rId44"/>
    <p:sldId id="283" r:id="rId45"/>
    <p:sldId id="293" r:id="rId46"/>
    <p:sldId id="284" r:id="rId47"/>
    <p:sldId id="305" r:id="rId48"/>
    <p:sldId id="285" r:id="rId49"/>
    <p:sldId id="307" r:id="rId50"/>
    <p:sldId id="286" r:id="rId51"/>
    <p:sldId id="287" r:id="rId52"/>
    <p:sldId id="288" r:id="rId53"/>
    <p:sldId id="306" r:id="rId54"/>
    <p:sldId id="289" r:id="rId55"/>
    <p:sldId id="290" r:id="rId56"/>
    <p:sldId id="291" r:id="rId57"/>
    <p:sldId id="29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5520" autoAdjust="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1" y="2262980"/>
            <a:ext cx="4424362" cy="368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அலகு.3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அமைப்புகள்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வடிவியல்</a:t>
            </a:r>
            <a:r>
              <a:rPr lang="en-US" dirty="0" smtClean="0"/>
              <a:t> </a:t>
            </a:r>
            <a:r>
              <a:rPr lang="en-US" dirty="0" err="1" smtClean="0"/>
              <a:t>அமைப்புகள்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சமச்சீர்</a:t>
            </a:r>
            <a:r>
              <a:rPr lang="en-US" dirty="0" smtClean="0"/>
              <a:t> </a:t>
            </a:r>
            <a:r>
              <a:rPr lang="en-US" dirty="0" err="1" smtClean="0"/>
              <a:t>கோடு</a:t>
            </a:r>
            <a:r>
              <a:rPr lang="en-US" dirty="0" smtClean="0"/>
              <a:t> </a:t>
            </a:r>
            <a:r>
              <a:rPr lang="en-US" dirty="0" err="1" smtClean="0"/>
              <a:t>வரைதல்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77244"/>
            <a:ext cx="3200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26367" y="1600200"/>
            <a:ext cx="40912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26367" y="1600200"/>
            <a:ext cx="40912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இயல்</a:t>
            </a:r>
            <a:r>
              <a:rPr lang="en-US" dirty="0" smtClean="0"/>
              <a:t> -4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அளவைகள்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படங்களை</a:t>
            </a:r>
            <a:r>
              <a:rPr lang="en-US" dirty="0" smtClean="0"/>
              <a:t> </a:t>
            </a:r>
            <a:r>
              <a:rPr lang="en-US" dirty="0" err="1" smtClean="0"/>
              <a:t>உற்றுநோக்கி</a:t>
            </a:r>
            <a:r>
              <a:rPr lang="en-US" dirty="0" smtClean="0"/>
              <a:t> </a:t>
            </a:r>
            <a:r>
              <a:rPr lang="en-US" dirty="0" err="1" smtClean="0"/>
              <a:t>சரியான</a:t>
            </a:r>
            <a:r>
              <a:rPr lang="en-US" dirty="0" smtClean="0"/>
              <a:t> </a:t>
            </a:r>
            <a:r>
              <a:rPr lang="en-US" dirty="0" err="1" smtClean="0"/>
              <a:t>எடையைக்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r>
              <a:rPr lang="en-US" dirty="0" err="1" smtClean="0"/>
              <a:t>கிராம்</a:t>
            </a:r>
            <a:r>
              <a:rPr lang="en-US" dirty="0" smtClean="0"/>
              <a:t>, </a:t>
            </a:r>
            <a:r>
              <a:rPr lang="en-US" dirty="0" err="1" smtClean="0"/>
              <a:t>கிலோ</a:t>
            </a:r>
            <a:r>
              <a:rPr lang="en-US" dirty="0" smtClean="0"/>
              <a:t> </a:t>
            </a:r>
            <a:r>
              <a:rPr lang="en-US" dirty="0" err="1" smtClean="0"/>
              <a:t>கிராம்</a:t>
            </a:r>
            <a:r>
              <a:rPr lang="en-US" dirty="0" smtClean="0"/>
              <a:t> </a:t>
            </a:r>
            <a:r>
              <a:rPr lang="en-US" dirty="0" err="1" smtClean="0"/>
              <a:t>கூட்டல்</a:t>
            </a:r>
            <a:r>
              <a:rPr lang="en-US" dirty="0" smtClean="0"/>
              <a:t> , </a:t>
            </a:r>
            <a:r>
              <a:rPr lang="en-US" dirty="0" err="1" smtClean="0"/>
              <a:t>கழித்தல்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52600"/>
            <a:ext cx="32004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67681"/>
            <a:ext cx="3200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8962" y="1729581"/>
            <a:ext cx="28860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இயல்</a:t>
            </a:r>
            <a:r>
              <a:rPr lang="en-US" dirty="0" smtClean="0"/>
              <a:t> -5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காலம்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முற்பகல்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பிற்பகல்</a:t>
            </a:r>
            <a:r>
              <a:rPr lang="en-US" dirty="0" smtClean="0"/>
              <a:t> </a:t>
            </a:r>
            <a:r>
              <a:rPr lang="en-US" dirty="0" err="1" smtClean="0"/>
              <a:t>கணக்கிடல்</a:t>
            </a:r>
            <a:endParaRPr lang="en-US" dirty="0" smtClean="0"/>
          </a:p>
          <a:p>
            <a:r>
              <a:rPr lang="en-US" dirty="0" smtClean="0"/>
              <a:t>24 </a:t>
            </a:r>
            <a:r>
              <a:rPr lang="en-US" dirty="0" err="1" smtClean="0"/>
              <a:t>மணி</a:t>
            </a:r>
            <a:r>
              <a:rPr lang="en-US" dirty="0" smtClean="0"/>
              <a:t> </a:t>
            </a:r>
            <a:r>
              <a:rPr lang="en-US" dirty="0" err="1" smtClean="0"/>
              <a:t>நேரத்தை</a:t>
            </a:r>
            <a:r>
              <a:rPr lang="en-US" dirty="0" smtClean="0"/>
              <a:t> 12 </a:t>
            </a:r>
            <a:r>
              <a:rPr lang="en-US" dirty="0" err="1" smtClean="0"/>
              <a:t>மணிநேர</a:t>
            </a:r>
            <a:r>
              <a:rPr lang="en-US" dirty="0" smtClean="0"/>
              <a:t> </a:t>
            </a:r>
            <a:r>
              <a:rPr lang="en-US" dirty="0" err="1" smtClean="0"/>
              <a:t>கடிகராத்தோடு</a:t>
            </a:r>
            <a:r>
              <a:rPr lang="en-US" dirty="0" smtClean="0"/>
              <a:t> </a:t>
            </a:r>
            <a:r>
              <a:rPr lang="en-US" dirty="0" err="1" smtClean="0"/>
              <a:t>தொடர்புபடுத்துதல்</a:t>
            </a:r>
            <a:endParaRPr lang="en-US" dirty="0" smtClean="0"/>
          </a:p>
          <a:p>
            <a:r>
              <a:rPr lang="en-US" dirty="0" err="1" smtClean="0"/>
              <a:t>நேரத்தின்</a:t>
            </a:r>
            <a:r>
              <a:rPr lang="en-US" dirty="0" smtClean="0"/>
              <a:t> </a:t>
            </a:r>
            <a:r>
              <a:rPr lang="en-US" dirty="0" err="1" smtClean="0"/>
              <a:t>கூட்டல்</a:t>
            </a:r>
            <a:r>
              <a:rPr lang="en-US" dirty="0" smtClean="0"/>
              <a:t> </a:t>
            </a:r>
            <a:r>
              <a:rPr lang="en-US" dirty="0" err="1" smtClean="0"/>
              <a:t>கழித்தல்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905000"/>
            <a:ext cx="32004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வகுப்பு.4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வடிவியல்</a:t>
            </a:r>
            <a:endParaRPr lang="en-US" dirty="0" smtClean="0"/>
          </a:p>
          <a:p>
            <a:r>
              <a:rPr lang="en-US" dirty="0" err="1" smtClean="0"/>
              <a:t>முப்பரிமாண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இருபரிமாண</a:t>
            </a:r>
            <a:r>
              <a:rPr lang="en-US" dirty="0" smtClean="0"/>
              <a:t> </a:t>
            </a:r>
            <a:r>
              <a:rPr lang="en-US" dirty="0" err="1" smtClean="0"/>
              <a:t>உருவங்களுக்கு</a:t>
            </a:r>
            <a:r>
              <a:rPr lang="en-US" dirty="0" smtClean="0"/>
              <a:t> </a:t>
            </a:r>
            <a:r>
              <a:rPr lang="en-US" dirty="0" err="1" smtClean="0"/>
              <a:t>இடையே</a:t>
            </a:r>
            <a:r>
              <a:rPr lang="en-US" dirty="0" smtClean="0"/>
              <a:t> </a:t>
            </a:r>
            <a:r>
              <a:rPr lang="en-US" dirty="0" err="1" smtClean="0"/>
              <a:t>உள்ள</a:t>
            </a:r>
            <a:r>
              <a:rPr lang="en-US" dirty="0" smtClean="0"/>
              <a:t> </a:t>
            </a:r>
            <a:r>
              <a:rPr lang="en-US" dirty="0" err="1" smtClean="0"/>
              <a:t>வேறுபாடு</a:t>
            </a:r>
            <a:endParaRPr lang="en-US" dirty="0" smtClean="0"/>
          </a:p>
          <a:p>
            <a:r>
              <a:rPr lang="en-US" dirty="0" err="1" smtClean="0"/>
              <a:t>சமச்சீர்</a:t>
            </a:r>
            <a:r>
              <a:rPr lang="en-US" dirty="0" smtClean="0"/>
              <a:t> </a:t>
            </a:r>
            <a:r>
              <a:rPr lang="en-US" dirty="0" err="1" smtClean="0"/>
              <a:t>தன்மை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43881"/>
            <a:ext cx="320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50" y="1729581"/>
            <a:ext cx="28575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7525" y="1729581"/>
            <a:ext cx="30289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இயல்-6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பின்னங்கள்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பின்னங்கள்</a:t>
            </a:r>
            <a:r>
              <a:rPr lang="en-US" dirty="0" smtClean="0"/>
              <a:t> </a:t>
            </a:r>
            <a:r>
              <a:rPr lang="en-US" dirty="0" err="1" smtClean="0"/>
              <a:t>அறிமுகம்</a:t>
            </a:r>
            <a:endParaRPr lang="en-US" dirty="0" smtClean="0"/>
          </a:p>
          <a:p>
            <a:r>
              <a:rPr lang="en-US" dirty="0" err="1" smtClean="0"/>
              <a:t>பகுதி</a:t>
            </a:r>
            <a:r>
              <a:rPr lang="en-US" dirty="0" smtClean="0"/>
              <a:t> </a:t>
            </a:r>
            <a:r>
              <a:rPr lang="en-US" dirty="0" err="1" smtClean="0"/>
              <a:t>தொகுதி</a:t>
            </a:r>
            <a:r>
              <a:rPr lang="en-US" dirty="0" smtClean="0"/>
              <a:t> </a:t>
            </a:r>
            <a:r>
              <a:rPr lang="en-US" dirty="0" err="1" smtClean="0"/>
              <a:t>கண்டுபிடித்தல்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148681"/>
            <a:ext cx="3200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0"/>
            <a:ext cx="5286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50" y="1729581"/>
            <a:ext cx="28575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10544"/>
            <a:ext cx="6096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77256"/>
            <a:ext cx="60960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இயல்-7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தகவல்</a:t>
            </a:r>
            <a:r>
              <a:rPr lang="en-US" dirty="0" smtClean="0"/>
              <a:t> </a:t>
            </a:r>
            <a:r>
              <a:rPr lang="en-US" dirty="0" err="1" smtClean="0"/>
              <a:t>செயலாக்கம்</a:t>
            </a:r>
            <a:endParaRPr lang="en-US" dirty="0" smtClean="0"/>
          </a:p>
          <a:p>
            <a:r>
              <a:rPr lang="en-US" dirty="0" err="1" smtClean="0"/>
              <a:t>பாதை</a:t>
            </a:r>
            <a:r>
              <a:rPr lang="en-US" dirty="0" smtClean="0"/>
              <a:t> </a:t>
            </a:r>
            <a:r>
              <a:rPr lang="en-US" dirty="0" err="1" smtClean="0"/>
              <a:t>வரைப்படம்</a:t>
            </a:r>
            <a:endParaRPr lang="en-US" dirty="0" smtClean="0"/>
          </a:p>
          <a:p>
            <a:r>
              <a:rPr lang="en-US" dirty="0" err="1" smtClean="0"/>
              <a:t>குறைந்த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நீண்ட</a:t>
            </a:r>
            <a:r>
              <a:rPr lang="en-US" dirty="0" smtClean="0"/>
              <a:t> </a:t>
            </a:r>
            <a:r>
              <a:rPr lang="en-US" dirty="0" err="1" smtClean="0"/>
              <a:t>வழித்தடங்களை</a:t>
            </a:r>
            <a:r>
              <a:rPr lang="en-US" dirty="0" smtClean="0"/>
              <a:t> </a:t>
            </a:r>
            <a:r>
              <a:rPr lang="en-US" dirty="0" err="1" smtClean="0"/>
              <a:t>அறிதல்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தொடர்புபடுத்துதல்</a:t>
            </a:r>
            <a:r>
              <a:rPr lang="en-US" dirty="0" smtClean="0"/>
              <a:t> </a:t>
            </a:r>
          </a:p>
          <a:p>
            <a:r>
              <a:rPr lang="en-US" dirty="0" smtClean="0"/>
              <a:t>வகுப்பு-5	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744" y="1600200"/>
            <a:ext cx="41145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95475"/>
            <a:ext cx="32004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09800"/>
            <a:ext cx="58674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STD NEW TEXT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இயல்-1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வடிவியல்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புள்ளிக்</a:t>
            </a:r>
            <a:r>
              <a:rPr lang="en-US" dirty="0" smtClean="0"/>
              <a:t> </a:t>
            </a:r>
            <a:r>
              <a:rPr lang="en-US" dirty="0" err="1" smtClean="0"/>
              <a:t>கோடு</a:t>
            </a:r>
            <a:r>
              <a:rPr lang="en-US" dirty="0" smtClean="0"/>
              <a:t>, </a:t>
            </a:r>
            <a:r>
              <a:rPr lang="en-US" dirty="0" err="1" smtClean="0"/>
              <a:t>கோட்டுத்துண்டு</a:t>
            </a:r>
            <a:endParaRPr lang="en-US" dirty="0" smtClean="0"/>
          </a:p>
          <a:p>
            <a:r>
              <a:rPr lang="en-US" dirty="0" err="1" smtClean="0"/>
              <a:t>கதிர்</a:t>
            </a:r>
            <a:endParaRPr lang="en-US" dirty="0" smtClean="0"/>
          </a:p>
          <a:p>
            <a:r>
              <a:rPr lang="en-US" dirty="0" err="1" smtClean="0"/>
              <a:t>நினைவுகூறுதல்</a:t>
            </a:r>
            <a:endParaRPr lang="en-US" dirty="0" smtClean="0"/>
          </a:p>
          <a:p>
            <a:r>
              <a:rPr lang="en-US" dirty="0" err="1" smtClean="0"/>
              <a:t>கோணம்</a:t>
            </a:r>
            <a:r>
              <a:rPr lang="en-US" dirty="0" smtClean="0"/>
              <a:t>, </a:t>
            </a:r>
            <a:r>
              <a:rPr lang="en-US" dirty="0" err="1" smtClean="0"/>
              <a:t>நிரப்புக்கோணம்</a:t>
            </a:r>
            <a:r>
              <a:rPr lang="en-US" dirty="0" smtClean="0"/>
              <a:t>, </a:t>
            </a:r>
            <a:r>
              <a:rPr lang="en-US" dirty="0" err="1" smtClean="0"/>
              <a:t>மிகை</a:t>
            </a:r>
            <a:r>
              <a:rPr lang="en-US" dirty="0" smtClean="0"/>
              <a:t> </a:t>
            </a:r>
            <a:r>
              <a:rPr lang="en-US" dirty="0" err="1" smtClean="0"/>
              <a:t>நிரப்புக்கோணம்</a:t>
            </a:r>
            <a:r>
              <a:rPr lang="en-US" dirty="0" smtClean="0"/>
              <a:t> </a:t>
            </a:r>
            <a:r>
              <a:rPr lang="en-US" dirty="0" err="1" smtClean="0"/>
              <a:t>அறிதல்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2287" y="1729581"/>
            <a:ext cx="30194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72456"/>
            <a:ext cx="32004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3750" y="1600200"/>
            <a:ext cx="42765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எண்கள்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அடுக்கு</a:t>
            </a:r>
            <a:r>
              <a:rPr lang="en-US" dirty="0" smtClean="0"/>
              <a:t> </a:t>
            </a:r>
            <a:r>
              <a:rPr lang="en-US" dirty="0" err="1" smtClean="0"/>
              <a:t>எண்கள்</a:t>
            </a:r>
            <a:endParaRPr lang="en-US" dirty="0" smtClean="0"/>
          </a:p>
          <a:p>
            <a:r>
              <a:rPr lang="en-US" dirty="0" err="1" smtClean="0"/>
              <a:t>பகு</a:t>
            </a:r>
            <a:r>
              <a:rPr lang="en-US" dirty="0" smtClean="0"/>
              <a:t> </a:t>
            </a:r>
            <a:r>
              <a:rPr lang="en-US" dirty="0" err="1" smtClean="0"/>
              <a:t>எண்கள்</a:t>
            </a:r>
            <a:r>
              <a:rPr lang="en-US" dirty="0" smtClean="0"/>
              <a:t>, </a:t>
            </a:r>
            <a:r>
              <a:rPr lang="en-US" dirty="0" err="1" smtClean="0"/>
              <a:t>பகா</a:t>
            </a:r>
            <a:r>
              <a:rPr lang="en-US" dirty="0" smtClean="0"/>
              <a:t> </a:t>
            </a:r>
            <a:r>
              <a:rPr lang="en-US" dirty="0" err="1" smtClean="0"/>
              <a:t>எண்கள்</a:t>
            </a:r>
            <a:endParaRPr lang="en-US" dirty="0" smtClean="0"/>
          </a:p>
          <a:p>
            <a:r>
              <a:rPr lang="en-US" dirty="0" err="1" smtClean="0"/>
              <a:t>அறிமுகம்</a:t>
            </a:r>
            <a:endParaRPr lang="en-US" dirty="0" smtClean="0"/>
          </a:p>
          <a:p>
            <a:r>
              <a:rPr lang="en-US" dirty="0" err="1" smtClean="0"/>
              <a:t>பொதுக்காரணிகள்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015331"/>
            <a:ext cx="60960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2002" y="1600200"/>
            <a:ext cx="51199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7050" y="1729581"/>
            <a:ext cx="30099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1" y="2262980"/>
            <a:ext cx="5186362" cy="398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இயல்</a:t>
            </a:r>
            <a:r>
              <a:rPr lang="en-US" dirty="0" smtClean="0"/>
              <a:t> -3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அமைப்புகள்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ஓரப்பட்டைகள்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டைல்ஸ்</a:t>
            </a:r>
            <a:r>
              <a:rPr lang="en-US" dirty="0" smtClean="0"/>
              <a:t> </a:t>
            </a:r>
            <a:r>
              <a:rPr lang="en-US" dirty="0" err="1" smtClean="0"/>
              <a:t>அமைப்புகள்</a:t>
            </a:r>
            <a:r>
              <a:rPr lang="en-US" dirty="0" smtClean="0"/>
              <a:t> </a:t>
            </a:r>
            <a:r>
              <a:rPr lang="en-US" dirty="0" err="1" smtClean="0"/>
              <a:t>உருவாக்குதல்</a:t>
            </a:r>
            <a:endParaRPr lang="en-US" dirty="0" smtClean="0"/>
          </a:p>
          <a:p>
            <a:r>
              <a:rPr lang="en-US" dirty="0" err="1" smtClean="0"/>
              <a:t>வடிவங்கள்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கோணங்களின்</a:t>
            </a:r>
            <a:r>
              <a:rPr lang="en-US" dirty="0" smtClean="0"/>
              <a:t> </a:t>
            </a:r>
            <a:r>
              <a:rPr lang="en-US" dirty="0" err="1" smtClean="0"/>
              <a:t>அமைப்புகள்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729580"/>
            <a:ext cx="4190999" cy="459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752600"/>
            <a:ext cx="384333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9437" y="1729581"/>
            <a:ext cx="29051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நிறுத்தல்</a:t>
            </a:r>
            <a:r>
              <a:rPr lang="en-US" dirty="0" smtClean="0"/>
              <a:t> </a:t>
            </a:r>
            <a:r>
              <a:rPr lang="en-US" dirty="0" err="1" smtClean="0"/>
              <a:t>அளவைகள்</a:t>
            </a:r>
            <a:r>
              <a:rPr lang="en-US" dirty="0" smtClean="0"/>
              <a:t> ( </a:t>
            </a:r>
            <a:r>
              <a:rPr lang="en-US" dirty="0" err="1" smtClean="0"/>
              <a:t>நான்கு</a:t>
            </a:r>
            <a:r>
              <a:rPr lang="en-US" dirty="0" smtClean="0"/>
              <a:t> </a:t>
            </a:r>
            <a:r>
              <a:rPr lang="en-US" dirty="0" err="1" smtClean="0"/>
              <a:t>அடிப்படைச்</a:t>
            </a:r>
            <a:r>
              <a:rPr lang="en-US" dirty="0" smtClean="0"/>
              <a:t> </a:t>
            </a:r>
            <a:r>
              <a:rPr lang="en-US" dirty="0" err="1" smtClean="0"/>
              <a:t>செயல்கள்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கொள்ளளவு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21305" y="1600200"/>
            <a:ext cx="410138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இயல்</a:t>
            </a:r>
            <a:r>
              <a:rPr lang="en-US" dirty="0" smtClean="0"/>
              <a:t> -5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	</a:t>
            </a:r>
          </a:p>
          <a:p>
            <a:r>
              <a:rPr lang="en-US" dirty="0" err="1" smtClean="0"/>
              <a:t>நேரம்</a:t>
            </a:r>
            <a:r>
              <a:rPr lang="en-US" dirty="0" smtClean="0"/>
              <a:t>, </a:t>
            </a:r>
            <a:r>
              <a:rPr lang="en-US" dirty="0" err="1" smtClean="0"/>
              <a:t>பணம்</a:t>
            </a:r>
            <a:r>
              <a:rPr lang="en-US" dirty="0" smtClean="0"/>
              <a:t>, </a:t>
            </a:r>
            <a:r>
              <a:rPr lang="en-US" dirty="0" err="1" smtClean="0"/>
              <a:t>தொலைவு</a:t>
            </a:r>
            <a:r>
              <a:rPr lang="en-US" dirty="0" smtClean="0"/>
              <a:t> </a:t>
            </a:r>
            <a:r>
              <a:rPr lang="en-US" dirty="0" err="1" smtClean="0"/>
              <a:t>ஒப்பிடுதல்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43869"/>
            <a:ext cx="32004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50" y="1729581"/>
            <a:ext cx="28575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2287" y="1729581"/>
            <a:ext cx="30194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12" y="1729581"/>
            <a:ext cx="30003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இயல்-6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தகவல்</a:t>
            </a:r>
            <a:r>
              <a:rPr lang="en-US" dirty="0" smtClean="0"/>
              <a:t> </a:t>
            </a:r>
            <a:r>
              <a:rPr lang="en-US" dirty="0" err="1" smtClean="0"/>
              <a:t>செயலாக்கம்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மாதிரிப்</a:t>
            </a:r>
            <a:r>
              <a:rPr lang="en-US" dirty="0" smtClean="0"/>
              <a:t> </a:t>
            </a:r>
            <a:r>
              <a:rPr lang="en-US" dirty="0" err="1" smtClean="0"/>
              <a:t>படுத்துதல்</a:t>
            </a:r>
            <a:endParaRPr lang="en-US" dirty="0" smtClean="0"/>
          </a:p>
          <a:p>
            <a:r>
              <a:rPr lang="en-US" dirty="0" err="1" smtClean="0"/>
              <a:t>எண்களுக்கு</a:t>
            </a:r>
            <a:r>
              <a:rPr lang="en-US" dirty="0" smtClean="0"/>
              <a:t> </a:t>
            </a:r>
            <a:r>
              <a:rPr lang="en-US" dirty="0" err="1" smtClean="0"/>
              <a:t>பதிலாக</a:t>
            </a:r>
            <a:r>
              <a:rPr lang="en-US" dirty="0" smtClean="0"/>
              <a:t> </a:t>
            </a:r>
            <a:r>
              <a:rPr lang="en-US" dirty="0" err="1" smtClean="0"/>
              <a:t>வடிவங்களில்</a:t>
            </a:r>
            <a:r>
              <a:rPr lang="en-US" dirty="0" smtClean="0"/>
              <a:t> </a:t>
            </a:r>
            <a:r>
              <a:rPr lang="en-US" dirty="0" err="1" smtClean="0"/>
              <a:t>கணக்குகள்</a:t>
            </a:r>
            <a:endParaRPr lang="en-US" dirty="0" smtClean="0"/>
          </a:p>
          <a:p>
            <a:r>
              <a:rPr lang="en-US" dirty="0" err="1" smtClean="0"/>
              <a:t>காகித</a:t>
            </a:r>
            <a:r>
              <a:rPr lang="en-US" dirty="0" smtClean="0"/>
              <a:t> </a:t>
            </a:r>
            <a:r>
              <a:rPr lang="en-US" dirty="0" err="1" smtClean="0"/>
              <a:t>வடிவங்கள்</a:t>
            </a:r>
            <a:r>
              <a:rPr lang="en-US" dirty="0" smtClean="0"/>
              <a:t> </a:t>
            </a:r>
            <a:r>
              <a:rPr lang="en-US" dirty="0" err="1" smtClean="0"/>
              <a:t>உருவாக்கம்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6100" y="1729581"/>
            <a:ext cx="2971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10544"/>
            <a:ext cx="32004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அலகு.2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எண்கள்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ஈரிலக்க</a:t>
            </a:r>
            <a:r>
              <a:rPr lang="en-US" dirty="0" smtClean="0"/>
              <a:t> </a:t>
            </a:r>
            <a:r>
              <a:rPr lang="en-US" dirty="0" err="1" smtClean="0"/>
              <a:t>எண்ணை</a:t>
            </a:r>
            <a:r>
              <a:rPr lang="en-US" dirty="0" smtClean="0"/>
              <a:t> </a:t>
            </a:r>
            <a:r>
              <a:rPr lang="en-US" dirty="0" err="1" smtClean="0"/>
              <a:t>ஈலிக்க</a:t>
            </a:r>
            <a:r>
              <a:rPr lang="en-US" dirty="0" smtClean="0"/>
              <a:t> </a:t>
            </a:r>
            <a:r>
              <a:rPr lang="en-US" dirty="0" err="1" smtClean="0"/>
              <a:t>எண்ணால்</a:t>
            </a:r>
            <a:r>
              <a:rPr lang="en-US" dirty="0" smtClean="0"/>
              <a:t> </a:t>
            </a:r>
            <a:r>
              <a:rPr lang="en-US" dirty="0" err="1" smtClean="0"/>
              <a:t>பெருக்கல்</a:t>
            </a:r>
            <a:endParaRPr lang="en-US" dirty="0" smtClean="0"/>
          </a:p>
          <a:p>
            <a:r>
              <a:rPr lang="en-US" dirty="0" err="1" smtClean="0"/>
              <a:t>மூவிலக்க</a:t>
            </a:r>
            <a:r>
              <a:rPr lang="en-US" dirty="0" smtClean="0"/>
              <a:t> </a:t>
            </a:r>
            <a:r>
              <a:rPr lang="en-US" dirty="0" err="1" smtClean="0"/>
              <a:t>எண்ணை</a:t>
            </a:r>
            <a:r>
              <a:rPr lang="en-US" dirty="0" smtClean="0"/>
              <a:t> </a:t>
            </a:r>
            <a:r>
              <a:rPr lang="en-US" dirty="0" err="1" smtClean="0"/>
              <a:t>ஒர்</a:t>
            </a:r>
            <a:r>
              <a:rPr lang="en-US" dirty="0" smtClean="0"/>
              <a:t> </a:t>
            </a:r>
            <a:r>
              <a:rPr lang="en-US" dirty="0" err="1" smtClean="0"/>
              <a:t>இலக்கு</a:t>
            </a:r>
            <a:r>
              <a:rPr lang="en-US" dirty="0" smtClean="0"/>
              <a:t> </a:t>
            </a:r>
            <a:r>
              <a:rPr lang="en-US" dirty="0" err="1" smtClean="0"/>
              <a:t>எண்ணால்</a:t>
            </a:r>
            <a:r>
              <a:rPr lang="en-US" dirty="0" smtClean="0"/>
              <a:t> </a:t>
            </a:r>
            <a:r>
              <a:rPr lang="en-US" dirty="0" err="1" smtClean="0"/>
              <a:t>பெருக்குதல்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57400"/>
            <a:ext cx="32004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8408" y="1600200"/>
            <a:ext cx="45071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8408" y="1600200"/>
            <a:ext cx="45071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192</Words>
  <Application>Microsoft Office PowerPoint</Application>
  <PresentationFormat>On-screen Show (4:3)</PresentationFormat>
  <Paragraphs>80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Slide 1</vt:lpstr>
      <vt:lpstr>வகுப்பு.4 </vt:lpstr>
      <vt:lpstr>Slide 3</vt:lpstr>
      <vt:lpstr>Slide 4</vt:lpstr>
      <vt:lpstr>Slide 5</vt:lpstr>
      <vt:lpstr>அலகு.2 </vt:lpstr>
      <vt:lpstr>Slide 7</vt:lpstr>
      <vt:lpstr>Slide 8</vt:lpstr>
      <vt:lpstr>Slide 9</vt:lpstr>
      <vt:lpstr>அலகு.3 </vt:lpstr>
      <vt:lpstr>Slide 11</vt:lpstr>
      <vt:lpstr>Slide 12</vt:lpstr>
      <vt:lpstr>Slide 13</vt:lpstr>
      <vt:lpstr>இயல் -4  </vt:lpstr>
      <vt:lpstr>Slide 15</vt:lpstr>
      <vt:lpstr>Slide 16</vt:lpstr>
      <vt:lpstr>Slide 17</vt:lpstr>
      <vt:lpstr>இயல் -5 </vt:lpstr>
      <vt:lpstr>Slide 19</vt:lpstr>
      <vt:lpstr>Slide 20</vt:lpstr>
      <vt:lpstr>Slide 21</vt:lpstr>
      <vt:lpstr>Slide 22</vt:lpstr>
      <vt:lpstr>இயல்-6  </vt:lpstr>
      <vt:lpstr>Slide 24</vt:lpstr>
      <vt:lpstr>Slide 25</vt:lpstr>
      <vt:lpstr>Slide 26</vt:lpstr>
      <vt:lpstr>Slide 27</vt:lpstr>
      <vt:lpstr>Slide 28</vt:lpstr>
      <vt:lpstr>இயல்-7</vt:lpstr>
      <vt:lpstr>Slide 30</vt:lpstr>
      <vt:lpstr>Slide 31</vt:lpstr>
      <vt:lpstr>Slide 32</vt:lpstr>
      <vt:lpstr>Slide 33</vt:lpstr>
      <vt:lpstr>V STD NEW TEXT BOOK</vt:lpstr>
      <vt:lpstr>இயல்-1</vt:lpstr>
      <vt:lpstr>Slide 36</vt:lpstr>
      <vt:lpstr>Slide 37</vt:lpstr>
      <vt:lpstr>Slide 38</vt:lpstr>
      <vt:lpstr>இயல்-2 </vt:lpstr>
      <vt:lpstr>Slide 40</vt:lpstr>
      <vt:lpstr>Slide 41</vt:lpstr>
      <vt:lpstr>Slide 42</vt:lpstr>
      <vt:lpstr>இயல் -3 </vt:lpstr>
      <vt:lpstr>Slide 44</vt:lpstr>
      <vt:lpstr>Slide 45</vt:lpstr>
      <vt:lpstr>Slide 46</vt:lpstr>
      <vt:lpstr>இயல்-4 </vt:lpstr>
      <vt:lpstr>Slide 48</vt:lpstr>
      <vt:lpstr>இயல் -5 </vt:lpstr>
      <vt:lpstr>Slide 50</vt:lpstr>
      <vt:lpstr>Slide 51</vt:lpstr>
      <vt:lpstr>Slide 52</vt:lpstr>
      <vt:lpstr>இயல்-6 </vt:lpstr>
      <vt:lpstr>Slide 54</vt:lpstr>
      <vt:lpstr>Slide 55</vt:lpstr>
      <vt:lpstr>Slide 56</vt:lpstr>
      <vt:lpstr>Slide 57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21</cp:revision>
  <dcterms:created xsi:type="dcterms:W3CDTF">2006-08-16T00:00:00Z</dcterms:created>
  <dcterms:modified xsi:type="dcterms:W3CDTF">2019-10-04T10:41:49Z</dcterms:modified>
</cp:coreProperties>
</file>